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4" r:id="rId4"/>
    <p:sldId id="257" r:id="rId5"/>
    <p:sldId id="258" r:id="rId6"/>
    <p:sldId id="259" r:id="rId7"/>
    <p:sldId id="260" r:id="rId8"/>
    <p:sldId id="266" r:id="rId9"/>
    <p:sldId id="262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/>
    <p:restoredTop sz="94649"/>
  </p:normalViewPr>
  <p:slideViewPr>
    <p:cSldViewPr snapToGrid="0" snapToObjects="1">
      <p:cViewPr varScale="1">
        <p:scale>
          <a:sx n="83" d="100"/>
          <a:sy n="83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58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3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55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98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27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46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72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7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35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56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1783" y="1077393"/>
            <a:ext cx="10008433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Spreading the News!</a:t>
            </a:r>
            <a:br>
              <a:rPr lang="en-US" dirty="0" smtClean="0"/>
            </a:br>
            <a:r>
              <a:rPr lang="en-US" dirty="0" smtClean="0"/>
              <a:t>From “Analyses” to Dissemination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Andrea Fernandes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PhD student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78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Licences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“A </a:t>
            </a:r>
            <a:r>
              <a:rPr lang="en-US" i="1" dirty="0"/>
              <a:t>software license tells others what they can and can't do with your source code</a:t>
            </a:r>
            <a:r>
              <a:rPr lang="en-US" i="1" dirty="0" smtClean="0"/>
              <a:t>.”</a:t>
            </a:r>
            <a:r>
              <a:rPr lang="en-US" i="1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28272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17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Disseminating your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will be a quick introduction and demo to using GitHub </a:t>
            </a:r>
          </a:p>
          <a:p>
            <a:endParaRPr lang="en-US" dirty="0" smtClean="0"/>
          </a:p>
          <a:p>
            <a:r>
              <a:rPr lang="en-US" dirty="0" smtClean="0"/>
              <a:t>GitHub is a code hosting platform for version control and hosting online reports: https://</a:t>
            </a:r>
            <a:r>
              <a:rPr lang="en-US" dirty="0" err="1" smtClean="0"/>
              <a:t>guides.github.com</a:t>
            </a:r>
            <a:r>
              <a:rPr lang="en-US" dirty="0" smtClean="0"/>
              <a:t>/activities/hello-world/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45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of GitHub</a:t>
            </a:r>
          </a:p>
          <a:p>
            <a:r>
              <a:rPr lang="en-US" dirty="0" smtClean="0"/>
              <a:t>Signing up to GitHub</a:t>
            </a:r>
          </a:p>
          <a:p>
            <a:r>
              <a:rPr lang="en-US" dirty="0" smtClean="0"/>
              <a:t>Selecting </a:t>
            </a:r>
            <a:r>
              <a:rPr lang="en-US" dirty="0" err="1" smtClean="0"/>
              <a:t>licences</a:t>
            </a:r>
            <a:endParaRPr lang="en-US" dirty="0" smtClean="0"/>
          </a:p>
          <a:p>
            <a:r>
              <a:rPr lang="en-US" dirty="0" smtClean="0"/>
              <a:t>Uploading your work: From desktop to code to GitHub</a:t>
            </a:r>
          </a:p>
          <a:p>
            <a:r>
              <a:rPr lang="en-US" dirty="0" smtClean="0"/>
              <a:t>Version control: Upload and download</a:t>
            </a:r>
          </a:p>
          <a:p>
            <a:r>
              <a:rPr lang="en-US" dirty="0" smtClean="0"/>
              <a:t>Creating an online html page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1294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Completing analysis: 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448987" cy="9325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mtClean="0">
                <a:solidFill>
                  <a:srgbClr val="FF0000"/>
                </a:solidFill>
              </a:rPr>
              <a:t>Write </a:t>
            </a:r>
            <a:r>
              <a:rPr lang="en-US" dirty="0" smtClean="0">
                <a:solidFill>
                  <a:srgbClr val="FF0000"/>
                </a:solidFill>
              </a:rPr>
              <a:t>a Paper!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62994" y="1825625"/>
            <a:ext cx="6534462" cy="93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 smtClean="0">
                <a:solidFill>
                  <a:srgbClr val="FF0000"/>
                </a:solidFill>
              </a:rPr>
              <a:t>ew months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2758215"/>
            <a:ext cx="3448987" cy="9325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FF0000"/>
                </a:solidFill>
              </a:rPr>
              <a:t>Present your Results!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3915607"/>
            <a:ext cx="3448987" cy="93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962994" y="2758190"/>
            <a:ext cx="6534462" cy="9325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FF0000"/>
                </a:solidFill>
              </a:rPr>
              <a:t>Present locally, at conferences, submit an abstract, pay </a:t>
            </a:r>
            <a:r>
              <a:rPr lang="en-US" smtClean="0">
                <a:solidFill>
                  <a:srgbClr val="FF0000"/>
                </a:solidFill>
              </a:rPr>
              <a:t>for registration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8" y="5091186"/>
            <a:ext cx="3448987" cy="9325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B050"/>
                </a:solidFill>
              </a:rPr>
              <a:t>Submit an brief report – on GitHub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962994" y="3915605"/>
            <a:ext cx="6534462" cy="93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357858" y="3933769"/>
            <a:ext cx="8925393" cy="9325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Is there a quicker way to get your findings online or accessible to interested researchers?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962994" y="5097504"/>
            <a:ext cx="6534462" cy="9325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B050"/>
                </a:solidFill>
              </a:rPr>
              <a:t>Quick, free, as informal or formal as you like!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587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needed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 Question and analysis software!</a:t>
            </a:r>
          </a:p>
          <a:p>
            <a:r>
              <a:rPr lang="en-US" dirty="0" smtClean="0"/>
              <a:t>The completed analysis</a:t>
            </a:r>
          </a:p>
          <a:p>
            <a:r>
              <a:rPr lang="en-US" dirty="0" smtClean="0"/>
              <a:t>A brief report: From introduction to analysis </a:t>
            </a:r>
          </a:p>
          <a:p>
            <a:r>
              <a:rPr lang="en-US" dirty="0" smtClean="0"/>
              <a:t>GitHub account: </a:t>
            </a:r>
            <a:r>
              <a:rPr lang="en-US" dirty="0" smtClean="0">
                <a:hlinkClick r:id="rId2"/>
              </a:rPr>
              <a:t>https://github.com/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8610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0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14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691" y="759416"/>
            <a:ext cx="8685662" cy="545540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Oval 4"/>
          <p:cNvSpPr/>
          <p:nvPr/>
        </p:nvSpPr>
        <p:spPr>
          <a:xfrm>
            <a:off x="9980908" y="4850969"/>
            <a:ext cx="1202410" cy="5579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28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GitHub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Somewhere to store your work!</a:t>
            </a:r>
          </a:p>
          <a:p>
            <a:endParaRPr lang="en-US" dirty="0" smtClean="0"/>
          </a:p>
          <a:p>
            <a:r>
              <a:rPr lang="en-US" dirty="0" smtClean="0"/>
              <a:t>Version Control</a:t>
            </a:r>
          </a:p>
          <a:p>
            <a:endParaRPr lang="en-US" dirty="0" smtClean="0"/>
          </a:p>
          <a:p>
            <a:r>
              <a:rPr lang="en-US" dirty="0" smtClean="0"/>
              <a:t>Have an online repository of your work, accessible from any where!</a:t>
            </a:r>
          </a:p>
          <a:p>
            <a:endParaRPr lang="en-US" dirty="0"/>
          </a:p>
          <a:p>
            <a:r>
              <a:rPr lang="en-US" dirty="0" smtClean="0"/>
              <a:t>Many more! </a:t>
            </a:r>
          </a:p>
        </p:txBody>
      </p:sp>
    </p:spTree>
    <p:extLst>
      <p:ext uri="{BB962C8B-B14F-4D97-AF65-F5344CB8AC3E}">
        <p14:creationId xmlns:p14="http://schemas.microsoft.com/office/powerpoint/2010/main" val="1114150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98" y="92990"/>
            <a:ext cx="10259878" cy="670301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308528" y="5532894"/>
            <a:ext cx="1766808" cy="5579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22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207</Words>
  <Application>Microsoft Macintosh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 Theme</vt:lpstr>
      <vt:lpstr>Spreading the News! From “Analyses” to Dissemination</vt:lpstr>
      <vt:lpstr>Disseminating your work</vt:lpstr>
      <vt:lpstr>PowerPoint Presentation</vt:lpstr>
      <vt:lpstr>Completing analysis: What next?</vt:lpstr>
      <vt:lpstr>What’s needed</vt:lpstr>
      <vt:lpstr>PowerPoint Presentation</vt:lpstr>
      <vt:lpstr>GitHub</vt:lpstr>
      <vt:lpstr>Uses of GitHub </vt:lpstr>
      <vt:lpstr>PowerPoint Presentation</vt:lpstr>
      <vt:lpstr>Licences 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 Proud of your PhD: From Analyses to Dissemination</dc:title>
  <dc:creator>Fernandes, Andrea</dc:creator>
  <cp:lastModifiedBy>Fernandes, Andrea</cp:lastModifiedBy>
  <cp:revision>37</cp:revision>
  <dcterms:created xsi:type="dcterms:W3CDTF">2016-09-18T16:42:35Z</dcterms:created>
  <dcterms:modified xsi:type="dcterms:W3CDTF">2016-09-18T18:24:14Z</dcterms:modified>
</cp:coreProperties>
</file>